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15122525"/>
  <p:notesSz cx="6797675" cy="9926638"/>
  <p:defaultTextStyle>
    <a:defPPr>
      <a:defRPr lang="cs-CZ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. Tomáš Lysenko-Chvíla" initials="TL" lastIdx="1" clrIdx="0">
    <p:extLst>
      <p:ext uri="{19B8F6BF-5375-455C-9EA6-DF929625EA0E}">
        <p15:presenceInfo xmlns:p15="http://schemas.microsoft.com/office/powerpoint/2012/main" xmlns="" userId="Ing. Tomáš Lysenko-Chví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4" autoAdjust="0"/>
    <p:restoredTop sz="94660"/>
  </p:normalViewPr>
  <p:slideViewPr>
    <p:cSldViewPr>
      <p:cViewPr varScale="1">
        <p:scale>
          <a:sx n="50" d="100"/>
          <a:sy n="50" d="100"/>
        </p:scale>
        <p:origin x="-3222" y="-114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3T14:45:14.325" idx="1">
    <p:pos x="6543" y="2001"/>
    <p:text>Nahradit obrázek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F27D2-08D9-4818-AAA6-D8D19E60D073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B5775-F33F-40D9-BFB4-B17EAB413E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135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B5775-F33F-40D9-BFB4-B17EAB413EF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198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4697788"/>
            <a:ext cx="9089390" cy="324154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857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3528592"/>
            <a:ext cx="9624060" cy="99801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267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814536" y="808636"/>
            <a:ext cx="1804512" cy="17201872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01004" y="808636"/>
            <a:ext cx="5235311" cy="172018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870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670" y="3528592"/>
            <a:ext cx="9624060" cy="99801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24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  <a:prstGeom prst="rect">
            <a:avLst/>
          </a:prstGeo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6409574"/>
            <a:ext cx="9089390" cy="33080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684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01004" y="4704787"/>
            <a:ext cx="3519911" cy="13305723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99138" y="4704787"/>
            <a:ext cx="3519911" cy="13305723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63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3385066"/>
            <a:ext cx="4726630" cy="1410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4795800"/>
            <a:ext cx="4726630" cy="8712956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566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42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3" y="602103"/>
            <a:ext cx="5977908" cy="12906656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3164531"/>
            <a:ext cx="3518055" cy="10344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0495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10585769"/>
            <a:ext cx="6416040" cy="1249710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11835479"/>
            <a:ext cx="6416040" cy="1774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917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752" y="13988739"/>
            <a:ext cx="1270540" cy="77332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250354" y="14083012"/>
            <a:ext cx="4390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www.science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ZOOM</a:t>
            </a:r>
            <a:r>
              <a:rPr lang="cs-CZ" sz="3200" b="1" dirty="0" smtClean="0"/>
              <a:t>.cz</a:t>
            </a:r>
            <a:endParaRPr lang="cs-CZ" sz="3200" b="1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1818308" y="21644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dirty="0" smtClean="0"/>
              <a:t>…přiblížíme Vám fascinující svět </a:t>
            </a:r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</a:rPr>
              <a:t>vědy a poznání</a:t>
            </a:r>
            <a:endParaRPr lang="cs-CZ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 userDrawn="1"/>
        </p:nvSpPr>
        <p:spPr>
          <a:xfrm rot="16200000">
            <a:off x="-5624462" y="5735118"/>
            <a:ext cx="135896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0" b="1" kern="0" spc="-500" dirty="0" smtClean="0">
                <a:solidFill>
                  <a:schemeClr val="accent6">
                    <a:lumMod val="75000"/>
                  </a:schemeClr>
                </a:solidFill>
              </a:rPr>
              <a:t>VĚDA</a:t>
            </a:r>
            <a:r>
              <a:rPr lang="cs-CZ" sz="12500" b="1" kern="0" spc="-500" dirty="0" smtClean="0"/>
              <a:t> PRO </a:t>
            </a:r>
            <a:r>
              <a:rPr lang="cs-CZ" sz="12500" b="1" kern="0" spc="-500" dirty="0" smtClean="0">
                <a:solidFill>
                  <a:schemeClr val="accent6">
                    <a:lumMod val="75000"/>
                  </a:schemeClr>
                </a:solidFill>
              </a:rPr>
              <a:t>KAŽDÉHO</a:t>
            </a:r>
            <a:r>
              <a:rPr lang="cs-CZ" sz="12500" b="1" kern="0" spc="-500" dirty="0" smtClean="0"/>
              <a:t>!</a:t>
            </a:r>
            <a:endParaRPr lang="cs-CZ" sz="12500" b="1" kern="0" spc="-500" dirty="0"/>
          </a:p>
        </p:txBody>
      </p:sp>
      <p:sp>
        <p:nvSpPr>
          <p:cNvPr id="17" name="Obdélník 16"/>
          <p:cNvSpPr/>
          <p:nvPr userDrawn="1"/>
        </p:nvSpPr>
        <p:spPr>
          <a:xfrm>
            <a:off x="2253927" y="13033872"/>
            <a:ext cx="8136905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Více informací na </a:t>
            </a:r>
            <a:r>
              <a:rPr lang="cs-CZ" sz="3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sciencezoom</a:t>
            </a:r>
            <a:r>
              <a:rPr lang="en-US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@</a:t>
            </a:r>
            <a:r>
              <a:rPr lang="cs-CZ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jcu.cz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41" y="14058372"/>
            <a:ext cx="3261241" cy="63168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833" y="2286700"/>
            <a:ext cx="5032427" cy="8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26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6904891"/>
              </p:ext>
            </p:extLst>
          </p:nvPr>
        </p:nvGraphicFramePr>
        <p:xfrm>
          <a:off x="2250354" y="8353350"/>
          <a:ext cx="8164165" cy="4593168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64165"/>
              </a:tblGrid>
              <a:tr h="1656184">
                <a:tc>
                  <a:txBody>
                    <a:bodyPr/>
                    <a:lstStyle/>
                    <a:p>
                      <a:pPr algn="r"/>
                      <a:r>
                        <a:rPr lang="cs-CZ" sz="4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Integrovaný záchranný systém </a:t>
                      </a:r>
                      <a:r>
                        <a:rPr lang="fr-FR" sz="4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cs-CZ" sz="4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cs-CZ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RNDr. Helena </a:t>
                      </a:r>
                      <a:r>
                        <a:rPr lang="cs-CZ" sz="3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Majzlíková</a:t>
                      </a:r>
                      <a:endParaRPr lang="fr-FR" sz="3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06140">
                <a:tc>
                  <a:txBody>
                    <a:bodyPr/>
                    <a:lstStyle/>
                    <a:p>
                      <a:pPr algn="r"/>
                      <a:r>
                        <a:rPr lang="cs-CZ" sz="4000" b="1" dirty="0" smtClean="0">
                          <a:solidFill>
                            <a:schemeClr val="tx1"/>
                          </a:solidFill>
                        </a:rPr>
                        <a:t>26.</a:t>
                      </a:r>
                      <a:r>
                        <a:rPr lang="cs-CZ" sz="4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4000" b="1" baseline="0" dirty="0" smtClean="0">
                          <a:solidFill>
                            <a:schemeClr val="tx1"/>
                          </a:solidFill>
                        </a:rPr>
                        <a:t>11. 2014</a:t>
                      </a:r>
                      <a:endParaRPr lang="cs-CZ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11136">
                <a:tc>
                  <a:txBody>
                    <a:bodyPr/>
                    <a:lstStyle/>
                    <a:p>
                      <a:pPr algn="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Vybraná odborná terminologie, přehled základní legislativy v předmětné oblasti, Integrovaný záchranný systém a jeho složky (vznik a vývoj IZS; podstata IZS, Komunikace v IZS (technická centra tísňového volání) a preventivně výchovná činnost, Ochrana obyvatelstva (varování, ukrytí, evakuace, nouzové přežití, prostředky individuální ochrany)</a:t>
                      </a:r>
                      <a:endParaRPr lang="cs-CZ" sz="1600" dirty="0"/>
                    </a:p>
                  </a:txBody>
                  <a:tcPr anchor="ctr"/>
                </a:tc>
              </a:tr>
              <a:tr h="1024808">
                <a:tc>
                  <a:txBody>
                    <a:bodyPr/>
                    <a:lstStyle/>
                    <a:p>
                      <a:pPr algn="r"/>
                      <a:r>
                        <a:rPr lang="cs-CZ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Určeno především pro učitele základních a středních</a:t>
                      </a:r>
                      <a:r>
                        <a:rPr lang="cs-CZ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škol a gymnázií, vysokoškolské pedagogy a širokou veřejnost</a:t>
                      </a:r>
                      <a:endParaRPr lang="cs-CZ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Místo a čas konání </a:t>
                      </a: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 Výstaviště26, učebna V8 od 7.50 hod</a:t>
                      </a:r>
                      <a:r>
                        <a:rPr lang="cs-CZ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250356" y="13537926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/>
              <a:t>Zodpovědný kreativní manažer – Zdeňka Elišková, email:</a:t>
            </a:r>
            <a:r>
              <a:rPr lang="cs-CZ" sz="1600" dirty="0" err="1" smtClean="0"/>
              <a:t>eliskova</a:t>
            </a:r>
            <a:r>
              <a:rPr lang="cs-CZ" sz="1600" dirty="0" smtClean="0"/>
              <a:t>@</a:t>
            </a:r>
            <a:r>
              <a:rPr lang="cs-CZ" sz="1600" dirty="0" err="1" smtClean="0"/>
              <a:t>zsf.jcu.cz</a:t>
            </a:r>
            <a:r>
              <a:rPr lang="cs-CZ" sz="1600" dirty="0" smtClean="0"/>
              <a:t>, mobil 775 12 47 01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18308" y="175177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/>
              <a:t>zveme Vás na Vzdělávací program </a:t>
            </a:r>
            <a:r>
              <a:rPr lang="cs-CZ" sz="2400" dirty="0" err="1" smtClean="0"/>
              <a:t>scienceZOOM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832" y="3176433"/>
            <a:ext cx="5032427" cy="50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4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118</Words>
  <Application>Microsoft Office PowerPoint</Application>
  <PresentationFormat>Vlastní</PresentationFormat>
  <Paragraphs>9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Snímek 1</vt:lpstr>
    </vt:vector>
  </TitlesOfParts>
  <Company>JU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Tomáš Lysenko-Chvíla</dc:creator>
  <cp:lastModifiedBy>Eliskova</cp:lastModifiedBy>
  <cp:revision>60</cp:revision>
  <cp:lastPrinted>2013-11-04T07:36:43Z</cp:lastPrinted>
  <dcterms:created xsi:type="dcterms:W3CDTF">2012-09-04T07:19:12Z</dcterms:created>
  <dcterms:modified xsi:type="dcterms:W3CDTF">2014-11-18T10:25:32Z</dcterms:modified>
</cp:coreProperties>
</file>